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13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EEF7FB"/>
                </a:solidFill>
                <a:latin typeface="Aptos Display"/>
              </a:defRPr>
            </a:pPr>
            <a:r>
              <a:t>Deterministic Catalogs for Strange Prototypes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B5CBD7"/>
                </a:solidFill>
                <a:latin typeface="Aptos"/>
              </a:defRPr>
            </a:pPr>
            <a:r>
              <a:t>Why one Cloudflare Pages project can host many stable one-shot routes without losing clarity.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123246"/>
          </a:solidFill>
          <a:ln>
            <a:solidFill>
              <a:srgbClr val="1D4F6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EEF7FB"/>
                </a:solidFill>
                <a:latin typeface="Aptos"/>
              </a:defRPr>
            </a:pPr>
            <a:r>
              <a:t>XHigh / 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Where this helps most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Prototypes, benchmark collections, internal galleries, and any studio that shares many experiments under one hostname.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Risks to watch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Slug drift, hidden prompts, stale staging roots, and route-specific deploy flows that break the master catalog.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Takeaway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The strange version can ship if the container stays rigorous.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The operating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Strange demos vanish fast when every share link points at a new folder, a new hostname, or an untracked artifact.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Single-project deploys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One project with fixed slugs makes discovery simpler, makes reviews faster, and lowers the chance of route drift.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Prompt-visible outputs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Putting PROMPT.md beside the experience changes the conversation from “how did this happen?” to “should we keep this method?”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Fallback pages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Download-first and benchmark-first routes still need a browsable landing page so the catalog feels complete.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What a route owns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Each route should own one output contract, one public slug, one summary, and one obvious next click.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Validation before deploy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Compose the root, validate every route contract, then publish the clean staging root as a full replacement.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Builders need theatre and discipline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The catalog is both: a stage for weird ideas and a control surface for operational sanity.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2412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800">
                <a:solidFill>
                  <a:srgbClr val="13202B"/>
                </a:solidFill>
                <a:latin typeface="Aptos Display"/>
              </a:defRPr>
            </a:pPr>
            <a:r>
              <a:t>A practical review loop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737360"/>
            <a:ext cx="7223760" cy="34747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defRPr sz="2000">
                <a:solidFill>
                  <a:srgbClr val="3A5361"/>
                </a:solidFill>
                <a:latin typeface="Aptos"/>
              </a:defRPr>
            </a:pPr>
            <a:r>
              <a:t>1. Generate route. 2. Normalise files. 3. Compose catalog. 4. Validate output. 5. Deploy. 6. Walk the links.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188720"/>
            <a:ext cx="2377440" cy="3840480"/>
          </a:xfrm>
          <a:prstGeom prst="rect">
            <a:avLst/>
          </a:prstGeom>
          <a:solidFill>
            <a:srgbClr val="DDEFEA"/>
          </a:solidFill>
          <a:ln>
            <a:solidFill>
              <a:srgbClr val="A8D3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15544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13202B"/>
                </a:solidFill>
                <a:latin typeface="Aptos"/>
              </a:defRPr>
            </a:pPr>
            <a:r>
              <a:t>XHigh / 09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